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6" r:id="rId10"/>
    <p:sldId id="270" r:id="rId11"/>
    <p:sldId id="265" r:id="rId12"/>
    <p:sldId id="271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12.deviantart.net/993c/th/pre/f/2016/057/5/6/stupidfox_dreams_contest___use_this_image__by_silentreaper-d9t6o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69" y="-3070389"/>
            <a:ext cx="7486650" cy="968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0869" y="980728"/>
            <a:ext cx="7486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 Black" panose="020B0A04020102020204" pitchFamily="34" charset="0"/>
              </a:rPr>
              <a:t>УПРАВЛЕНИЕ ИНТЕРНЕТ-МАРКЕТИНГОМ В РЕЖИМЕ РЕАЛЬНОГО ВРЕМЕНИ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21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494823" cy="4713387"/>
          </a:xfrm>
        </p:spPr>
      </p:pic>
    </p:spTree>
    <p:extLst>
      <p:ext uri="{BB962C8B-B14F-4D97-AF65-F5344CB8AC3E}">
        <p14:creationId xmlns:p14="http://schemas.microsoft.com/office/powerpoint/2010/main" val="428051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2333"/>
            <a:ext cx="8709125" cy="439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00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348880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 Black" panose="020B0A04020102020204" pitchFamily="34" charset="0"/>
              </a:rPr>
              <a:t>13 тыс. </a:t>
            </a:r>
            <a:endParaRPr lang="en-US" sz="3600" b="1" dirty="0" smtClean="0">
              <a:latin typeface="Arial Black" panose="020B0A04020102020204" pitchFamily="34" charset="0"/>
            </a:endParaRPr>
          </a:p>
          <a:p>
            <a:r>
              <a:rPr lang="ru-RU" sz="3600" b="1" dirty="0" smtClean="0">
                <a:latin typeface="Arial Black" panose="020B0A04020102020204" pitchFamily="34" charset="0"/>
              </a:rPr>
              <a:t>подписчиков</a:t>
            </a:r>
          </a:p>
          <a:p>
            <a:endParaRPr lang="ru-RU" sz="3600" b="1" dirty="0">
              <a:latin typeface="Arial Black" panose="020B0A04020102020204" pitchFamily="34" charset="0"/>
            </a:endParaRPr>
          </a:p>
          <a:p>
            <a:r>
              <a:rPr lang="ru-RU" sz="3600" b="1" dirty="0" smtClean="0">
                <a:latin typeface="Arial Black" panose="020B0A04020102020204" pitchFamily="34" charset="0"/>
              </a:rPr>
              <a:t>Охват одного поста </a:t>
            </a:r>
            <a:endParaRPr lang="en-US" sz="3600" b="1" dirty="0" smtClean="0">
              <a:latin typeface="Arial Black" panose="020B0A04020102020204" pitchFamily="34" charset="0"/>
            </a:endParaRPr>
          </a:p>
          <a:p>
            <a:r>
              <a:rPr lang="ru-RU" sz="3600" b="1" dirty="0" smtClean="0">
                <a:latin typeface="Arial Black" panose="020B0A04020102020204" pitchFamily="34" charset="0"/>
              </a:rPr>
              <a:t>120 тыс.  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310" y="260648"/>
            <a:ext cx="4344690" cy="358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28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591" y="4202585"/>
            <a:ext cx="3365601" cy="14230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4" y="4202584"/>
            <a:ext cx="5282897" cy="1423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1628800"/>
            <a:ext cx="4968552" cy="21664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260648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Arial Black" panose="020B0A04020102020204" pitchFamily="34" charset="0"/>
              </a:rPr>
              <a:t>ТЕПЕРЬ В</a:t>
            </a:r>
            <a:endParaRPr lang="ru-RU" sz="6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899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3068960"/>
            <a:ext cx="6237287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49" y="192005"/>
            <a:ext cx="4843512" cy="302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5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c09.deviantart.net/fs70/i/2010/020/d/b/StupidFox_Loves_Books_by_SilentRe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72" y="2517883"/>
            <a:ext cx="679151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749" y="3789040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b="1" dirty="0" smtClean="0">
                <a:latin typeface="Arial Black" panose="020B0A04020102020204" pitchFamily="34" charset="0"/>
              </a:rPr>
              <a:t>САЙТ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latin typeface="Arial Black" panose="020B0A04020102020204" pitchFamily="34" charset="0"/>
              </a:rPr>
              <a:t>ПРОДВИЖЕНИЕ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latin typeface="Arial Black" panose="020B0A04020102020204" pitchFamily="34" charset="0"/>
              </a:rPr>
              <a:t>СОЦСЕТИ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7626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</a:rPr>
              <a:t>КТО НЕ ОСВОИТ AGILE ПОДХОД К СЕГОДНЯ БУДУТ ЛУЗЕРАМИ ЗАВТРА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Arial Black" panose="020B0A04020102020204" pitchFamily="34" charset="0"/>
              </a:rPr>
              <a:t>ДОЛГО РАБОТАТЬ НАД ЗАПУСКОМ И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atin typeface="Arial Black" panose="020B0A04020102020204" pitchFamily="34" charset="0"/>
              </a:rPr>
              <a:t>ВЫПУСКАТЬ «ИДЕАЛЬНЫЙ» САЙТ — САМАЯ БОЛЬШАЯ ОШИБКА</a:t>
            </a:r>
          </a:p>
          <a:p>
            <a:pPr marL="0" indent="0" algn="ctr">
              <a:buNone/>
            </a:pPr>
            <a:endParaRPr lang="ru-RU" b="1" dirty="0">
              <a:latin typeface="Arial Black" panose="020B0A04020102020204" pitchFamily="34" charset="0"/>
            </a:endParaRPr>
          </a:p>
          <a:p>
            <a:pPr algn="ctr">
              <a:buFontTx/>
              <a:buChar char="-"/>
            </a:pPr>
            <a:r>
              <a:rPr lang="ru-RU" b="1" dirty="0" smtClean="0">
                <a:latin typeface="Arial Black" panose="020B0A04020102020204" pitchFamily="34" charset="0"/>
              </a:rPr>
              <a:t>СОГЛАСОВАНИЕ И ТОРГИ</a:t>
            </a:r>
          </a:p>
          <a:p>
            <a:pPr algn="ctr">
              <a:buFontTx/>
              <a:buChar char="-"/>
            </a:pPr>
            <a:r>
              <a:rPr lang="ru-RU" b="1" dirty="0" smtClean="0">
                <a:latin typeface="Arial Black" panose="020B0A04020102020204" pitchFamily="34" charset="0"/>
              </a:rPr>
              <a:t>КОНТЕНТ И ФУНКЦИОНАЛ</a:t>
            </a:r>
          </a:p>
          <a:p>
            <a:pPr algn="ctr">
              <a:buFontTx/>
              <a:buChar char="-"/>
            </a:pPr>
            <a:r>
              <a:rPr lang="ru-RU" b="1" dirty="0" smtClean="0">
                <a:latin typeface="Arial Black" panose="020B0A04020102020204" pitchFamily="34" charset="0"/>
              </a:rPr>
              <a:t>НРАВИТСЯ НЕ НРАВИТСЯ </a:t>
            </a:r>
          </a:p>
          <a:p>
            <a:pPr algn="ctr">
              <a:buFontTx/>
              <a:buChar char="-"/>
            </a:pPr>
            <a:endParaRPr lang="ru-RU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b="1" dirty="0">
                <a:latin typeface="Arial Black" panose="020B0A04020102020204" pitchFamily="34" charset="0"/>
              </a:rPr>
              <a:t>П</a:t>
            </a:r>
            <a:r>
              <a:rPr lang="ru-RU" b="1" dirty="0" smtClean="0">
                <a:latin typeface="Arial Black" panose="020B0A04020102020204" pitchFamily="34" charset="0"/>
              </a:rPr>
              <a:t>ОКА ВЫ ЭТО ДЕЛАЕТЕ, ВАШ САЙТ НЕ РАБОТАЕТ КАК НУЖНО</a:t>
            </a:r>
          </a:p>
        </p:txBody>
      </p:sp>
    </p:spTree>
    <p:extLst>
      <p:ext uri="{BB962C8B-B14F-4D97-AF65-F5344CB8AC3E}">
        <p14:creationId xmlns:p14="http://schemas.microsoft.com/office/powerpoint/2010/main" val="304764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29" y="188640"/>
            <a:ext cx="8387407" cy="530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80526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 Black" panose="020B0A04020102020204" pitchFamily="34" charset="0"/>
              </a:rPr>
              <a:t>~200.000 </a:t>
            </a:r>
            <a:r>
              <a:rPr lang="ru-RU" sz="3600" b="1" dirty="0" smtClean="0">
                <a:latin typeface="Arial Black" panose="020B0A04020102020204" pitchFamily="34" charset="0"/>
              </a:rPr>
              <a:t>ПОСЕТИТЕЛЕЙ 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0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2221" y="57332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 Black" panose="020B0A04020102020204" pitchFamily="34" charset="0"/>
              </a:rPr>
              <a:t>~</a:t>
            </a:r>
            <a:r>
              <a:rPr lang="ru-RU" sz="3600" b="1" dirty="0" smtClean="0">
                <a:latin typeface="Arial Black" panose="020B0A04020102020204" pitchFamily="34" charset="0"/>
              </a:rPr>
              <a:t>550</a:t>
            </a:r>
            <a:r>
              <a:rPr lang="en-US" sz="3600" b="1" dirty="0" smtClean="0">
                <a:latin typeface="Arial Black" panose="020B0A04020102020204" pitchFamily="34" charset="0"/>
              </a:rPr>
              <a:t>.000 </a:t>
            </a:r>
            <a:r>
              <a:rPr lang="ru-RU" sz="3600" b="1" dirty="0" smtClean="0">
                <a:latin typeface="Arial Black" panose="020B0A04020102020204" pitchFamily="34" charset="0"/>
              </a:rPr>
              <a:t>ПОСЕТИТЕЛЕЙ 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13" y="476672"/>
            <a:ext cx="8898354" cy="482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25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Arial Black" panose="020B0A04020102020204" pitchFamily="34" charset="0"/>
              </a:rPr>
              <a:t>БЮДЖЕТ НА ГОД</a:t>
            </a:r>
          </a:p>
          <a:p>
            <a:pPr marL="0" indent="0" algn="ctr">
              <a:buNone/>
            </a:pPr>
            <a:endParaRPr lang="ru-RU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Arial Black" panose="020B0A04020102020204" pitchFamily="34" charset="0"/>
              </a:rPr>
              <a:t>ЕЖЕМЕСЯЧНЫЙ ПЛАН С КОРРЕКТИРОВКАМИ</a:t>
            </a:r>
          </a:p>
          <a:p>
            <a:pPr marL="0" indent="0" algn="ctr">
              <a:buNone/>
            </a:pPr>
            <a:endParaRPr lang="ru-RU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Arial Black" panose="020B0A04020102020204" pitchFamily="34" charset="0"/>
              </a:rPr>
              <a:t>НОВЫЕ ИНСТРУМЕНТЫ</a:t>
            </a:r>
          </a:p>
          <a:p>
            <a:pPr marL="0" indent="0" algn="ctr">
              <a:buNone/>
            </a:pPr>
            <a:endParaRPr lang="ru-RU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Arial Black" panose="020B0A04020102020204" pitchFamily="34" charset="0"/>
              </a:rPr>
              <a:t>ВЫБОР КАНАЛОВ</a:t>
            </a:r>
          </a:p>
        </p:txBody>
      </p:sp>
    </p:spTree>
    <p:extLst>
      <p:ext uri="{BB962C8B-B14F-4D97-AF65-F5344CB8AC3E}">
        <p14:creationId xmlns:p14="http://schemas.microsoft.com/office/powerpoint/2010/main" val="130216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36" y="1196752"/>
            <a:ext cx="6345511" cy="43301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1196752"/>
            <a:ext cx="54726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 Black" panose="020B0A04020102020204" pitchFamily="34" charset="0"/>
              </a:rPr>
              <a:t>20% К ЭФФЕКТИВНОСТИ</a:t>
            </a:r>
          </a:p>
          <a:p>
            <a:endParaRPr lang="ru-RU" sz="3600" b="1" dirty="0">
              <a:latin typeface="Arial Black" panose="020B0A04020102020204" pitchFamily="34" charset="0"/>
            </a:endParaRPr>
          </a:p>
          <a:p>
            <a:r>
              <a:rPr lang="uk-UA" sz="3600" b="1" dirty="0" smtClean="0">
                <a:latin typeface="Arial Black" panose="020B0A04020102020204" pitchFamily="34" charset="0"/>
              </a:rPr>
              <a:t>ОПТИМИЗАЦИЯ БЮДЖЕТА</a:t>
            </a:r>
          </a:p>
          <a:p>
            <a:endParaRPr lang="uk-UA" sz="3600" b="1" dirty="0">
              <a:latin typeface="Arial Black" panose="020B0A04020102020204" pitchFamily="34" charset="0"/>
            </a:endParaRPr>
          </a:p>
          <a:p>
            <a:r>
              <a:rPr lang="uk-UA" sz="3600" b="1" dirty="0" smtClean="0">
                <a:latin typeface="Arial Black" panose="020B0A04020102020204" pitchFamily="34" charset="0"/>
              </a:rPr>
              <a:t>ОТСЕИВАНИЕ КАНАЛОВ 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8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Arial Black" panose="020B0A04020102020204" pitchFamily="34" charset="0"/>
              </a:rPr>
              <a:t>КОНТЕНТ ПЛАН</a:t>
            </a:r>
          </a:p>
          <a:p>
            <a:pPr marL="0" indent="0" algn="ctr">
              <a:buNone/>
            </a:pPr>
            <a:endParaRPr lang="ru-RU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Arial Black" panose="020B0A04020102020204" pitchFamily="34" charset="0"/>
              </a:rPr>
              <a:t>СИТУАТИВНЫЙ МАРКЕТИНГ</a:t>
            </a:r>
          </a:p>
          <a:p>
            <a:pPr marL="0" indent="0" algn="ctr">
              <a:buNone/>
            </a:pPr>
            <a:endParaRPr lang="ru-RU" b="1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Arial Black" panose="020B0A04020102020204" pitchFamily="34" charset="0"/>
              </a:rPr>
              <a:t>ПРОДВИЖЕНИЕ</a:t>
            </a:r>
          </a:p>
          <a:p>
            <a:pPr marL="0" indent="0" algn="ctr">
              <a:buNone/>
            </a:pPr>
            <a:endParaRPr lang="ru-RU" b="1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Arial Black" panose="020B0A04020102020204" pitchFamily="34" charset="0"/>
              </a:rPr>
              <a:t>РАБОТА С НЕГАТИВОМ </a:t>
            </a:r>
          </a:p>
          <a:p>
            <a:pPr marL="0" indent="0" algn="ctr">
              <a:buNone/>
            </a:pPr>
            <a:r>
              <a:rPr lang="ru-RU" b="1" dirty="0" smtClean="0">
                <a:latin typeface="Arial Black" panose="020B0A04020102020204" pitchFamily="34" charset="0"/>
              </a:rPr>
              <a:t>И ПОЗИТИВОМ</a:t>
            </a:r>
          </a:p>
        </p:txBody>
      </p:sp>
    </p:spTree>
    <p:extLst>
      <p:ext uri="{BB962C8B-B14F-4D97-AF65-F5344CB8AC3E}">
        <p14:creationId xmlns:p14="http://schemas.microsoft.com/office/powerpoint/2010/main" val="190766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682474" cy="6053089"/>
          </a:xfrm>
        </p:spPr>
      </p:pic>
    </p:spTree>
    <p:extLst>
      <p:ext uri="{BB962C8B-B14F-4D97-AF65-F5344CB8AC3E}">
        <p14:creationId xmlns:p14="http://schemas.microsoft.com/office/powerpoint/2010/main" val="42450520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62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Nikita</dc:creator>
  <cp:lastModifiedBy>Nikita</cp:lastModifiedBy>
  <cp:revision>16</cp:revision>
  <dcterms:created xsi:type="dcterms:W3CDTF">2016-04-20T09:47:20Z</dcterms:created>
  <dcterms:modified xsi:type="dcterms:W3CDTF">2016-04-20T12:11:24Z</dcterms:modified>
</cp:coreProperties>
</file>